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9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CFC6-9B95-624C-9C4B-191489AC1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1E98E-7F82-F34C-BCD7-B4F0FB4C2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</a:t>
            </a:r>
            <a:r>
              <a:rPr lang="en-US" dirty="0" err="1"/>
              <a:t>yanez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2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F637D38-61FD-AE45-95AB-32C9EAFD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1" y="343049"/>
            <a:ext cx="9825037" cy="61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8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8B0866F-785E-F349-B2AC-5F19DC84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08" y="613617"/>
            <a:ext cx="8993584" cy="56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CDA4355-0F6F-0540-849C-3638ACD1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-1"/>
            <a:ext cx="54586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5DF4F48-6034-1249-8C14-EA6796B3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-1"/>
            <a:ext cx="5458619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910AC6A-621C-754A-A481-6C1C23B8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8" y="3643313"/>
            <a:ext cx="5511105" cy="3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9DB4687-CA4F-CA46-B9FC-7C451B0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28" y="3643311"/>
            <a:ext cx="5484859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25A61EA-4D44-5347-8124-387B3F45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"/>
            <a:ext cx="5207000" cy="32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2CC829F-573D-0C4C-8466-FD3B99FE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6" y="0"/>
            <a:ext cx="5207000" cy="32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672E575-D14E-5E46-8702-FCA6D9A6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68" y="3704305"/>
            <a:ext cx="5173664" cy="315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3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BC971B9-DFBE-A14E-ACC7-5A811921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34" y="275306"/>
            <a:ext cx="8332468" cy="315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FEBD9A-187B-E549-958E-679571BC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76" y="3638297"/>
            <a:ext cx="7321385" cy="31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257E-77CF-B649-8DA7-E0A240E9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5F3-0926-D247-AD2F-FCF59931F4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This case study extends the CI/CD Pipeline Project with provisioning and monitoring components.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project the steps that I followed are: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Jenkins(CI/CD) pipeline to deploy a Flask application onto a Kubernetes cluster created with Ansible.</a:t>
            </a:r>
          </a:p>
          <a:p>
            <a:r>
              <a:rPr lang="en-US" dirty="0"/>
              <a:t>Install and configure monitoring on the Kubernetes clusters and Flask application.</a:t>
            </a:r>
          </a:p>
          <a:p>
            <a:r>
              <a:rPr lang="en-US" dirty="0"/>
              <a:t>Use Prometheus/Grafana to monitor the cluster</a:t>
            </a:r>
          </a:p>
          <a:p>
            <a:r>
              <a:rPr lang="en-US" dirty="0"/>
              <a:t>Create a load with a tool like stress to simulate application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BEAA-6FC8-8945-8509-94E7C6E2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4AF3E-14CB-424B-A18D-A32655A1F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Desing</a:t>
            </a:r>
            <a:endParaRPr lang="en-US" dirty="0"/>
          </a:p>
          <a:p>
            <a:r>
              <a:rPr lang="en-US" dirty="0"/>
              <a:t>List of components in the architecture:</a:t>
            </a:r>
          </a:p>
          <a:p>
            <a:pPr marL="0" indent="0">
              <a:buNone/>
            </a:pPr>
            <a:r>
              <a:rPr lang="en-US" dirty="0"/>
              <a:t>GitHub</a:t>
            </a:r>
          </a:p>
          <a:p>
            <a:pPr marL="0" indent="0">
              <a:buNone/>
            </a:pPr>
            <a:r>
              <a:rPr lang="en-US" dirty="0"/>
              <a:t>Docker</a:t>
            </a:r>
          </a:p>
          <a:p>
            <a:pPr marL="0" indent="0">
              <a:buNone/>
            </a:pPr>
            <a:r>
              <a:rPr lang="en-US" dirty="0"/>
              <a:t>Jenkins</a:t>
            </a:r>
          </a:p>
          <a:p>
            <a:pPr marL="0" indent="0">
              <a:buNone/>
            </a:pPr>
            <a:r>
              <a:rPr lang="en-US" dirty="0"/>
              <a:t>Kubernetes (</a:t>
            </a:r>
            <a:r>
              <a:rPr lang="en-US" dirty="0" err="1"/>
              <a:t>minikube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Prometheus/Grafana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9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C3462E5-4CB6-424C-B8A3-6940E1356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77" y="603830"/>
            <a:ext cx="8300245" cy="565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555B-45D4-B74A-8F27-FDC0B70A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Two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E9040-370C-4A44-BE70-F6EDC5D7B8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Deployment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will start the cluster locally</a:t>
            </a:r>
          </a:p>
          <a:p>
            <a:r>
              <a:rPr lang="en-US" dirty="0"/>
              <a:t>Deploy the Flask application in the cluster using Ansible</a:t>
            </a:r>
          </a:p>
          <a:p>
            <a:r>
              <a:rPr lang="en-US" dirty="0"/>
              <a:t>Check if the app is running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0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DC5BE7B-8D51-1647-B0A4-50DCC6C3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510702"/>
            <a:ext cx="8509000" cy="58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D032EE-742E-6743-BD7E-8E6085A27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48" y="698550"/>
            <a:ext cx="9361904" cy="54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42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801BD15-B40A-7A4E-8E2E-EC1DDA10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800"/>
            <a:ext cx="5943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9E8E4D-3C55-B042-88B4-FF35E67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8785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22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3A7D-6EA1-074A-8BF3-713E9FE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Stage Three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CED7-8519-004B-AD55-8859F2819E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Monitoring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Download Prometheus/Grafana using Helm</a:t>
            </a:r>
          </a:p>
          <a:p>
            <a:r>
              <a:rPr lang="en-US" dirty="0"/>
              <a:t>Installing Prometheus/Grafana with Helm will automatically set it up</a:t>
            </a:r>
          </a:p>
          <a:p>
            <a:r>
              <a:rPr lang="en-US" dirty="0"/>
              <a:t>Port-forward the </a:t>
            </a:r>
            <a:r>
              <a:rPr lang="en-US" dirty="0" err="1"/>
              <a:t>grafana</a:t>
            </a:r>
            <a:r>
              <a:rPr lang="en-US" dirty="0"/>
              <a:t> pod to show the Dashboard on the browser in port 3000</a:t>
            </a:r>
          </a:p>
          <a:p>
            <a:r>
              <a:rPr lang="en-US" dirty="0"/>
              <a:t>Get the </a:t>
            </a:r>
            <a:r>
              <a:rPr lang="en-US" dirty="0" err="1"/>
              <a:t>minikube</a:t>
            </a:r>
            <a:r>
              <a:rPr lang="en-US" dirty="0"/>
              <a:t> cluster information</a:t>
            </a:r>
          </a:p>
          <a:p>
            <a:r>
              <a:rPr lang="en-US" dirty="0"/>
              <a:t>Get the information of the application pod</a:t>
            </a:r>
          </a:p>
          <a:p>
            <a:r>
              <a:rPr lang="en-US" dirty="0"/>
              <a:t>Stress the port where the applications is and see the difference</a:t>
            </a:r>
          </a:p>
          <a:p>
            <a:r>
              <a:rPr lang="en-US" dirty="0"/>
              <a:t>Write a shell script to send alerts when the </a:t>
            </a:r>
            <a:r>
              <a:rPr lang="en-US" dirty="0" err="1"/>
              <a:t>cpu</a:t>
            </a:r>
            <a:r>
              <a:rPr lang="en-US" dirty="0"/>
              <a:t> usage is more than 60%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059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76</TotalTime>
  <Words>205</Words>
  <Application>Microsoft Macintosh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Droplet</vt:lpstr>
      <vt:lpstr>Final project</vt:lpstr>
      <vt:lpstr>objetive</vt:lpstr>
      <vt:lpstr>Stage One</vt:lpstr>
      <vt:lpstr>PowerPoint Presentation</vt:lpstr>
      <vt:lpstr>Stage Two</vt:lpstr>
      <vt:lpstr>PowerPoint Presentation</vt:lpstr>
      <vt:lpstr>PowerPoint Presentation</vt:lpstr>
      <vt:lpstr>PowerPoint Presentation</vt:lpstr>
      <vt:lpstr> Stage Three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Dany Yanez</dc:creator>
  <cp:lastModifiedBy>Dany Yanez</cp:lastModifiedBy>
  <cp:revision>5</cp:revision>
  <dcterms:created xsi:type="dcterms:W3CDTF">2021-03-04T13:57:42Z</dcterms:created>
  <dcterms:modified xsi:type="dcterms:W3CDTF">2021-03-04T15:13:54Z</dcterms:modified>
</cp:coreProperties>
</file>